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vil\AppData\Local\Temp\ScreenCli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80728"/>
            <a:ext cx="9002238" cy="380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6266" y="188640"/>
            <a:ext cx="2017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海洋研究開発機構　横浜研究所　周辺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758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anvil</dc:creator>
  <cp:lastModifiedBy>anvil</cp:lastModifiedBy>
  <cp:revision>1</cp:revision>
  <dcterms:created xsi:type="dcterms:W3CDTF">2014-10-15T13:37:41Z</dcterms:created>
  <dcterms:modified xsi:type="dcterms:W3CDTF">2014-10-15T13:56:50Z</dcterms:modified>
</cp:coreProperties>
</file>